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7"/>
  </p:notesMasterIdLst>
  <p:sldIdLst>
    <p:sldId id="263" r:id="rId4"/>
    <p:sldId id="413" r:id="rId5"/>
    <p:sldId id="414" r:id="rId6"/>
    <p:sldId id="419" r:id="rId7"/>
    <p:sldId id="420" r:id="rId8"/>
    <p:sldId id="398" r:id="rId9"/>
    <p:sldId id="418" r:id="rId10"/>
    <p:sldId id="415" r:id="rId11"/>
    <p:sldId id="416" r:id="rId12"/>
    <p:sldId id="417" r:id="rId13"/>
    <p:sldId id="369" r:id="rId14"/>
    <p:sldId id="412" r:id="rId15"/>
    <p:sldId id="403" r:id="rId16"/>
    <p:sldId id="404" r:id="rId17"/>
    <p:sldId id="405" r:id="rId18"/>
    <p:sldId id="406" r:id="rId19"/>
    <p:sldId id="344" r:id="rId20"/>
    <p:sldId id="407" r:id="rId21"/>
    <p:sldId id="408" r:id="rId22"/>
    <p:sldId id="409" r:id="rId23"/>
    <p:sldId id="375" r:id="rId24"/>
    <p:sldId id="410" r:id="rId25"/>
    <p:sldId id="411" r:id="rId26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D4FB2-4130-46A1-9654-C0BDFB8637EB}" v="9" dt="2019-08-19T09:04:32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7304" autoAdjust="0"/>
  </p:normalViewPr>
  <p:slideViewPr>
    <p:cSldViewPr snapToGrid="0">
      <p:cViewPr varScale="1">
        <p:scale>
          <a:sx n="76" d="100"/>
          <a:sy n="76" d="100"/>
        </p:scale>
        <p:origin x="105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FF574DE6-DB87-49BB-8493-92F0F6109562}"/>
  </pc:docChgLst>
  <pc:docChgLst>
    <pc:chgData name="jan.willem.kooi@interaccess.nl" userId="97efbf116aa12408" providerId="LiveId" clId="{0064B6DA-4AA0-4E7D-9943-52B5CAABBF14}"/>
    <pc:docChg chg="custSel addSld modSld sldOrd">
      <pc:chgData name="jan.willem.kooi@interaccess.nl" userId="97efbf116aa12408" providerId="LiveId" clId="{0064B6DA-4AA0-4E7D-9943-52B5CAABBF14}" dt="2019-07-03T10:42:12.016" v="65"/>
      <pc:docMkLst>
        <pc:docMk/>
      </pc:docMkLst>
      <pc:sldChg chg="modSp">
        <pc:chgData name="jan.willem.kooi@interaccess.nl" userId="97efbf116aa12408" providerId="LiveId" clId="{0064B6DA-4AA0-4E7D-9943-52B5CAABBF14}" dt="2019-07-03T10:34:24.132" v="3" actId="20577"/>
        <pc:sldMkLst>
          <pc:docMk/>
          <pc:sldMk cId="0" sldId="263"/>
        </pc:sldMkLst>
        <pc:spChg chg="mod">
          <ac:chgData name="jan.willem.kooi@interaccess.nl" userId="97efbf116aa12408" providerId="LiveId" clId="{0064B6DA-4AA0-4E7D-9943-52B5CAABBF14}" dt="2019-07-03T10:34:24.132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ord">
        <pc:chgData name="jan.willem.kooi@interaccess.nl" userId="97efbf116aa12408" providerId="LiveId" clId="{0064B6DA-4AA0-4E7D-9943-52B5CAABBF14}" dt="2019-07-03T10:38:57.616" v="45"/>
        <pc:sldMkLst>
          <pc:docMk/>
          <pc:sldMk cId="1986414659" sldId="398"/>
        </pc:sldMkLst>
      </pc:sldChg>
      <pc:sldChg chg="modSp">
        <pc:chgData name="jan.willem.kooi@interaccess.nl" userId="97efbf116aa12408" providerId="LiveId" clId="{0064B6DA-4AA0-4E7D-9943-52B5CAABBF14}" dt="2019-07-03T10:34:34.890" v="7" actId="20577"/>
        <pc:sldMkLst>
          <pc:docMk/>
          <pc:sldMk cId="1430576019" sldId="413"/>
        </pc:sldMkLst>
        <pc:spChg chg="mod">
          <ac:chgData name="jan.willem.kooi@interaccess.nl" userId="97efbf116aa12408" providerId="LiveId" clId="{0064B6DA-4AA0-4E7D-9943-52B5CAABBF14}" dt="2019-07-03T10:34:34.890" v="7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0064B6DA-4AA0-4E7D-9943-52B5CAABBF14}" dt="2019-07-03T10:38:48.341" v="43" actId="1076"/>
        <pc:sldMkLst>
          <pc:docMk/>
          <pc:sldMk cId="2494574923" sldId="414"/>
        </pc:sldMkLst>
        <pc:spChg chg="mod">
          <ac:chgData name="jan.willem.kooi@interaccess.nl" userId="97efbf116aa12408" providerId="LiveId" clId="{0064B6DA-4AA0-4E7D-9943-52B5CAABBF14}" dt="2019-07-03T10:36:19.448" v="40" actId="20577"/>
          <ac:spMkLst>
            <pc:docMk/>
            <pc:sldMk cId="2494574923" sldId="414"/>
            <ac:spMk id="3" creationId="{299D730B-142F-4781-BAE1-9C9579734F49}"/>
          </ac:spMkLst>
        </pc:spChg>
        <pc:graphicFrameChg chg="del mod modGraphic">
          <ac:chgData name="jan.willem.kooi@interaccess.nl" userId="97efbf116aa12408" providerId="LiveId" clId="{0064B6DA-4AA0-4E7D-9943-52B5CAABBF14}" dt="2019-07-03T10:35:38.910" v="10" actId="478"/>
          <ac:graphicFrameMkLst>
            <pc:docMk/>
            <pc:sldMk cId="2494574923" sldId="414"/>
            <ac:graphicFrameMk id="5" creationId="{55F032DE-0102-4AD7-AF14-384CD9CADC73}"/>
          </ac:graphicFrameMkLst>
        </pc:graphicFrameChg>
        <pc:picChg chg="del">
          <ac:chgData name="jan.willem.kooi@interaccess.nl" userId="97efbf116aa12408" providerId="LiveId" clId="{0064B6DA-4AA0-4E7D-9943-52B5CAABBF14}" dt="2019-07-03T10:38:42.750" v="42" actId="478"/>
          <ac:picMkLst>
            <pc:docMk/>
            <pc:sldMk cId="2494574923" sldId="414"/>
            <ac:picMk id="2" creationId="{589FB269-9044-4440-A71E-02BFFD2A48A9}"/>
          </ac:picMkLst>
        </pc:picChg>
        <pc:picChg chg="add mod">
          <ac:chgData name="jan.willem.kooi@interaccess.nl" userId="97efbf116aa12408" providerId="LiveId" clId="{0064B6DA-4AA0-4E7D-9943-52B5CAABBF14}" dt="2019-07-03T10:35:53.990" v="14" actId="14100"/>
          <ac:picMkLst>
            <pc:docMk/>
            <pc:sldMk cId="2494574923" sldId="414"/>
            <ac:picMk id="4" creationId="{95973C7F-BD56-4ADA-988D-134BD931C752}"/>
          </ac:picMkLst>
        </pc:picChg>
        <pc:picChg chg="add mod">
          <ac:chgData name="jan.willem.kooi@interaccess.nl" userId="97efbf116aa12408" providerId="LiveId" clId="{0064B6DA-4AA0-4E7D-9943-52B5CAABBF14}" dt="2019-07-03T10:38:48.341" v="43" actId="1076"/>
          <ac:picMkLst>
            <pc:docMk/>
            <pc:sldMk cId="2494574923" sldId="414"/>
            <ac:picMk id="6" creationId="{387F5716-CF28-4D5F-BDC7-E205F0DBC514}"/>
          </ac:picMkLst>
        </pc:picChg>
      </pc:sldChg>
      <pc:sldChg chg="addSp delSp modSp add">
        <pc:chgData name="jan.willem.kooi@interaccess.nl" userId="97efbf116aa12408" providerId="LiveId" clId="{0064B6DA-4AA0-4E7D-9943-52B5CAABBF14}" dt="2019-07-03T10:42:12.016" v="65"/>
        <pc:sldMkLst>
          <pc:docMk/>
          <pc:sldMk cId="2577080717" sldId="419"/>
        </pc:sldMkLst>
        <pc:spChg chg="mod">
          <ac:chgData name="jan.willem.kooi@interaccess.nl" userId="97efbf116aa12408" providerId="LiveId" clId="{0064B6DA-4AA0-4E7D-9943-52B5CAABBF14}" dt="2019-07-03T10:39:03.207" v="60" actId="20577"/>
          <ac:spMkLst>
            <pc:docMk/>
            <pc:sldMk cId="2577080717" sldId="419"/>
            <ac:spMk id="2" creationId="{BC2DCF99-9F8E-404B-8D82-BCFD3A73F344}"/>
          </ac:spMkLst>
        </pc:spChg>
        <pc:spChg chg="del">
          <ac:chgData name="jan.willem.kooi@interaccess.nl" userId="97efbf116aa12408" providerId="LiveId" clId="{0064B6DA-4AA0-4E7D-9943-52B5CAABBF14}" dt="2019-07-03T10:39:10.329" v="61"/>
          <ac:spMkLst>
            <pc:docMk/>
            <pc:sldMk cId="2577080717" sldId="419"/>
            <ac:spMk id="3" creationId="{F983F1EE-94F9-40A5-977B-E47C223BBC40}"/>
          </ac:spMkLst>
        </pc:spChg>
        <pc:spChg chg="del">
          <ac:chgData name="jan.willem.kooi@interaccess.nl" userId="97efbf116aa12408" providerId="LiveId" clId="{0064B6DA-4AA0-4E7D-9943-52B5CAABBF14}" dt="2019-07-03T10:39:10.329" v="61"/>
          <ac:spMkLst>
            <pc:docMk/>
            <pc:sldMk cId="2577080717" sldId="419"/>
            <ac:spMk id="4" creationId="{76B0A83E-6498-46D5-962B-0408FF0FB98A}"/>
          </ac:spMkLst>
        </pc:spChg>
        <pc:spChg chg="add del mod">
          <ac:chgData name="jan.willem.kooi@interaccess.nl" userId="97efbf116aa12408" providerId="LiveId" clId="{0064B6DA-4AA0-4E7D-9943-52B5CAABBF14}" dt="2019-07-03T10:39:23.947" v="63" actId="478"/>
          <ac:spMkLst>
            <pc:docMk/>
            <pc:sldMk cId="2577080717" sldId="419"/>
            <ac:spMk id="5" creationId="{B3AA220E-B3CE-49EA-B73C-031B6C524492}"/>
          </ac:spMkLst>
        </pc:spChg>
        <pc:spChg chg="add del mod">
          <ac:chgData name="jan.willem.kooi@interaccess.nl" userId="97efbf116aa12408" providerId="LiveId" clId="{0064B6DA-4AA0-4E7D-9943-52B5CAABBF14}" dt="2019-07-03T10:39:26.436" v="64" actId="478"/>
          <ac:spMkLst>
            <pc:docMk/>
            <pc:sldMk cId="2577080717" sldId="419"/>
            <ac:spMk id="6" creationId="{1F323D3D-0734-4A59-936A-FDCED6BDA83A}"/>
          </ac:spMkLst>
        </pc:spChg>
        <pc:picChg chg="add">
          <ac:chgData name="jan.willem.kooi@interaccess.nl" userId="97efbf116aa12408" providerId="LiveId" clId="{0064B6DA-4AA0-4E7D-9943-52B5CAABBF14}" dt="2019-07-03T10:42:12.016" v="65"/>
          <ac:picMkLst>
            <pc:docMk/>
            <pc:sldMk cId="2577080717" sldId="419"/>
            <ac:picMk id="7" creationId="{A1328D4A-FBA8-43B4-9A90-F9B5690FB984}"/>
          </ac:picMkLst>
        </pc:picChg>
      </pc:sldChg>
    </pc:docChg>
  </pc:docChgLst>
  <pc:docChgLst>
    <pc:chgData name="jan.willem.kooi@interaccess.nl" userId="97efbf116aa12408" providerId="LiveId" clId="{58728F65-8FBC-4E12-A4E5-5636C3483E7E}"/>
  </pc:docChgLst>
  <pc:docChgLst>
    <pc:chgData name="jan.willem.kooi@interaccess.nl" userId="97efbf116aa12408" providerId="LiveId" clId="{C3E775ED-BA07-42C6-BEE6-E39DB3C1FDED}"/>
    <pc:docChg chg="custSel addSld modSld">
      <pc:chgData name="jan.willem.kooi@interaccess.nl" userId="97efbf116aa12408" providerId="LiveId" clId="{C3E775ED-BA07-42C6-BEE6-E39DB3C1FDED}" dt="2019-06-18T10:48:46.624" v="153" actId="20577"/>
      <pc:docMkLst>
        <pc:docMk/>
      </pc:docMkLst>
      <pc:sldChg chg="modSp">
        <pc:chgData name="jan.willem.kooi@interaccess.nl" userId="97efbf116aa12408" providerId="LiveId" clId="{C3E775ED-BA07-42C6-BEE6-E39DB3C1FDED}" dt="2019-06-18T09:59:46.760" v="3" actId="20577"/>
        <pc:sldMkLst>
          <pc:docMk/>
          <pc:sldMk cId="0" sldId="263"/>
        </pc:sldMkLst>
        <pc:spChg chg="mod">
          <ac:chgData name="jan.willem.kooi@interaccess.nl" userId="97efbf116aa12408" providerId="LiveId" clId="{C3E775ED-BA07-42C6-BEE6-E39DB3C1FDED}" dt="2019-06-18T09:59:46.760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C3E775ED-BA07-42C6-BEE6-E39DB3C1FDED}" dt="2019-06-18T10:00:30.973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C3E775ED-BA07-42C6-BEE6-E39DB3C1FDED}" dt="2019-06-18T10:00:30.973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C3E775ED-BA07-42C6-BEE6-E39DB3C1FDED}" dt="2019-06-18T10:48:46.624" v="153" actId="20577"/>
        <pc:sldMkLst>
          <pc:docMk/>
          <pc:sldMk cId="2494574923" sldId="414"/>
        </pc:sldMkLst>
        <pc:spChg chg="mod">
          <ac:chgData name="jan.willem.kooi@interaccess.nl" userId="97efbf116aa12408" providerId="LiveId" clId="{C3E775ED-BA07-42C6-BEE6-E39DB3C1FDED}" dt="2019-06-18T10:48:46.624" v="153" actId="20577"/>
          <ac:spMkLst>
            <pc:docMk/>
            <pc:sldMk cId="2494574923" sldId="414"/>
            <ac:spMk id="3" creationId="{299D730B-142F-4781-BAE1-9C9579734F49}"/>
          </ac:spMkLst>
        </pc:spChg>
        <pc:spChg chg="mod">
          <ac:chgData name="jan.willem.kooi@interaccess.nl" userId="97efbf116aa12408" providerId="LiveId" clId="{C3E775ED-BA07-42C6-BEE6-E39DB3C1FDED}" dt="2019-06-18T10:42:24.637" v="96" actId="20577"/>
          <ac:spMkLst>
            <pc:docMk/>
            <pc:sldMk cId="2494574923" sldId="414"/>
            <ac:spMk id="19458" creationId="{0508176E-C302-4A63-94B6-5DE7138D6B93}"/>
          </ac:spMkLst>
        </pc:spChg>
        <pc:graphicFrameChg chg="add mod modGraphic">
          <ac:chgData name="jan.willem.kooi@interaccess.nl" userId="97efbf116aa12408" providerId="LiveId" clId="{C3E775ED-BA07-42C6-BEE6-E39DB3C1FDED}" dt="2019-06-18T10:48:14.788" v="140" actId="14734"/>
          <ac:graphicFrameMkLst>
            <pc:docMk/>
            <pc:sldMk cId="2494574923" sldId="414"/>
            <ac:graphicFrameMk id="5" creationId="{55F032DE-0102-4AD7-AF14-384CD9CADC73}"/>
          </ac:graphicFrameMkLst>
        </pc:graphicFrameChg>
        <pc:picChg chg="add mod">
          <ac:chgData name="jan.willem.kooi@interaccess.nl" userId="97efbf116aa12408" providerId="LiveId" clId="{C3E775ED-BA07-42C6-BEE6-E39DB3C1FDED}" dt="2019-06-18T10:21:53.917" v="62" actId="1076"/>
          <ac:picMkLst>
            <pc:docMk/>
            <pc:sldMk cId="2494574923" sldId="414"/>
            <ac:picMk id="2" creationId="{589FB269-9044-4440-A71E-02BFFD2A48A9}"/>
          </ac:picMkLst>
        </pc:picChg>
        <pc:picChg chg="del mod">
          <ac:chgData name="jan.willem.kooi@interaccess.nl" userId="97efbf116aa12408" providerId="LiveId" clId="{C3E775ED-BA07-42C6-BEE6-E39DB3C1FDED}" dt="2019-06-18T10:15:36.718" v="17" actId="478"/>
          <ac:picMkLst>
            <pc:docMk/>
            <pc:sldMk cId="2494574923" sldId="414"/>
            <ac:picMk id="4" creationId="{3EECCE7C-7273-41AC-9535-8B5F46583F98}"/>
          </ac:picMkLst>
        </pc:picChg>
      </pc:sldChg>
      <pc:sldChg chg="add">
        <pc:chgData name="jan.willem.kooi@interaccess.nl" userId="97efbf116aa12408" providerId="LiveId" clId="{C3E775ED-BA07-42C6-BEE6-E39DB3C1FDED}" dt="2019-06-18T10:13:37.089" v="16"/>
        <pc:sldMkLst>
          <pc:docMk/>
          <pc:sldMk cId="306319346" sldId="418"/>
        </pc:sldMkLst>
      </pc:sldChg>
    </pc:docChg>
  </pc:docChgLst>
  <pc:docChgLst>
    <pc:chgData name="jan.willem.kooi@interaccess.nl" userId="97efbf116aa12408" providerId="LiveId" clId="{9CED4FB2-4130-46A1-9654-C0BDFB8637EB}"/>
    <pc:docChg chg="custSel addSld delSld modSld sldOrd">
      <pc:chgData name="jan.willem.kooi@interaccess.nl" userId="97efbf116aa12408" providerId="LiveId" clId="{9CED4FB2-4130-46A1-9654-C0BDFB8637EB}" dt="2019-08-19T09:32:07.447" v="627" actId="20577"/>
      <pc:docMkLst>
        <pc:docMk/>
      </pc:docMkLst>
      <pc:sldChg chg="modSp">
        <pc:chgData name="jan.willem.kooi@interaccess.nl" userId="97efbf116aa12408" providerId="LiveId" clId="{9CED4FB2-4130-46A1-9654-C0BDFB8637EB}" dt="2019-08-19T07:57:42.127" v="3" actId="20577"/>
        <pc:sldMkLst>
          <pc:docMk/>
          <pc:sldMk cId="0" sldId="263"/>
        </pc:sldMkLst>
        <pc:spChg chg="mod">
          <ac:chgData name="jan.willem.kooi@interaccess.nl" userId="97efbf116aa12408" providerId="LiveId" clId="{9CED4FB2-4130-46A1-9654-C0BDFB8637EB}" dt="2019-08-19T07:57:42.127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9CED4FB2-4130-46A1-9654-C0BDFB8637EB}" dt="2019-08-19T09:07:19.811" v="433" actId="20577"/>
        <pc:sldMkLst>
          <pc:docMk/>
          <pc:sldMk cId="1430576019" sldId="413"/>
        </pc:sldMkLst>
        <pc:spChg chg="mod">
          <ac:chgData name="jan.willem.kooi@interaccess.nl" userId="97efbf116aa12408" providerId="LiveId" clId="{9CED4FB2-4130-46A1-9654-C0BDFB8637EB}" dt="2019-08-19T09:07:19.811" v="433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9CED4FB2-4130-46A1-9654-C0BDFB8637EB}" dt="2019-08-19T09:16:02.677" v="502" actId="20577"/>
        <pc:sldMkLst>
          <pc:docMk/>
          <pc:sldMk cId="2494574923" sldId="414"/>
        </pc:sldMkLst>
        <pc:spChg chg="mod">
          <ac:chgData name="jan.willem.kooi@interaccess.nl" userId="97efbf116aa12408" providerId="LiveId" clId="{9CED4FB2-4130-46A1-9654-C0BDFB8637EB}" dt="2019-08-19T09:16:02.677" v="502" actId="20577"/>
          <ac:spMkLst>
            <pc:docMk/>
            <pc:sldMk cId="2494574923" sldId="414"/>
            <ac:spMk id="3" creationId="{299D730B-142F-4781-BAE1-9C9579734F49}"/>
          </ac:spMkLst>
        </pc:spChg>
        <pc:spChg chg="mod">
          <ac:chgData name="jan.willem.kooi@interaccess.nl" userId="97efbf116aa12408" providerId="LiveId" clId="{9CED4FB2-4130-46A1-9654-C0BDFB8637EB}" dt="2019-08-19T07:59:02.619" v="9" actId="20577"/>
          <ac:spMkLst>
            <pc:docMk/>
            <pc:sldMk cId="2494574923" sldId="414"/>
            <ac:spMk id="19458" creationId="{0508176E-C302-4A63-94B6-5DE7138D6B93}"/>
          </ac:spMkLst>
        </pc:spChg>
        <pc:picChg chg="add mod">
          <ac:chgData name="jan.willem.kooi@interaccess.nl" userId="97efbf116aa12408" providerId="LiveId" clId="{9CED4FB2-4130-46A1-9654-C0BDFB8637EB}" dt="2019-08-19T08:35:37.860" v="14" actId="1076"/>
          <ac:picMkLst>
            <pc:docMk/>
            <pc:sldMk cId="2494574923" sldId="414"/>
            <ac:picMk id="2" creationId="{09ECF2E0-5593-4D76-A84E-6022B5DC07E2}"/>
          </ac:picMkLst>
        </pc:picChg>
        <pc:picChg chg="del mod">
          <ac:chgData name="jan.willem.kooi@interaccess.nl" userId="97efbf116aa12408" providerId="LiveId" clId="{9CED4FB2-4130-46A1-9654-C0BDFB8637EB}" dt="2019-08-19T08:55:07.503" v="222" actId="478"/>
          <ac:picMkLst>
            <pc:docMk/>
            <pc:sldMk cId="2494574923" sldId="414"/>
            <ac:picMk id="4" creationId="{95973C7F-BD56-4ADA-988D-134BD931C752}"/>
          </ac:picMkLst>
        </pc:picChg>
        <pc:picChg chg="del">
          <ac:chgData name="jan.willem.kooi@interaccess.nl" userId="97efbf116aa12408" providerId="LiveId" clId="{9CED4FB2-4130-46A1-9654-C0BDFB8637EB}" dt="2019-08-19T08:35:23.696" v="12" actId="478"/>
          <ac:picMkLst>
            <pc:docMk/>
            <pc:sldMk cId="2494574923" sldId="414"/>
            <ac:picMk id="6" creationId="{387F5716-CF28-4D5F-BDC7-E205F0DBC514}"/>
          </ac:picMkLst>
        </pc:picChg>
      </pc:sldChg>
      <pc:sldChg chg="addSp delSp modSp">
        <pc:chgData name="jan.willem.kooi@interaccess.nl" userId="97efbf116aa12408" providerId="LiveId" clId="{9CED4FB2-4130-46A1-9654-C0BDFB8637EB}" dt="2019-08-19T08:41:09.325" v="26" actId="1076"/>
        <pc:sldMkLst>
          <pc:docMk/>
          <pc:sldMk cId="2577080717" sldId="419"/>
        </pc:sldMkLst>
        <pc:picChg chg="add mod">
          <ac:chgData name="jan.willem.kooi@interaccess.nl" userId="97efbf116aa12408" providerId="LiveId" clId="{9CED4FB2-4130-46A1-9654-C0BDFB8637EB}" dt="2019-08-19T08:41:09.325" v="26" actId="1076"/>
          <ac:picMkLst>
            <pc:docMk/>
            <pc:sldMk cId="2577080717" sldId="419"/>
            <ac:picMk id="3" creationId="{820CE308-8DD3-4CA2-9B92-C1EE455B0A9E}"/>
          </ac:picMkLst>
        </pc:picChg>
        <pc:picChg chg="del">
          <ac:chgData name="jan.willem.kooi@interaccess.nl" userId="97efbf116aa12408" providerId="LiveId" clId="{9CED4FB2-4130-46A1-9654-C0BDFB8637EB}" dt="2019-08-19T08:40:47.965" v="21" actId="478"/>
          <ac:picMkLst>
            <pc:docMk/>
            <pc:sldMk cId="2577080717" sldId="419"/>
            <ac:picMk id="7" creationId="{A1328D4A-FBA8-43B4-9A90-F9B5690FB984}"/>
          </ac:picMkLst>
        </pc:picChg>
      </pc:sldChg>
      <pc:sldChg chg="delSp modSp add ord">
        <pc:chgData name="jan.willem.kooi@interaccess.nl" userId="97efbf116aa12408" providerId="LiveId" clId="{9CED4FB2-4130-46A1-9654-C0BDFB8637EB}" dt="2019-08-19T09:32:07.447" v="627" actId="20577"/>
        <pc:sldMkLst>
          <pc:docMk/>
          <pc:sldMk cId="1180427629" sldId="420"/>
        </pc:sldMkLst>
        <pc:spChg chg="mod">
          <ac:chgData name="jan.willem.kooi@interaccess.nl" userId="97efbf116aa12408" providerId="LiveId" clId="{9CED4FB2-4130-46A1-9654-C0BDFB8637EB}" dt="2019-08-19T09:32:07.447" v="627" actId="20577"/>
          <ac:spMkLst>
            <pc:docMk/>
            <pc:sldMk cId="1180427629" sldId="420"/>
            <ac:spMk id="3" creationId="{299D730B-142F-4781-BAE1-9C9579734F49}"/>
          </ac:spMkLst>
        </pc:spChg>
        <pc:spChg chg="mod">
          <ac:chgData name="jan.willem.kooi@interaccess.nl" userId="97efbf116aa12408" providerId="LiveId" clId="{9CED4FB2-4130-46A1-9654-C0BDFB8637EB}" dt="2019-08-19T08:36:32.151" v="18" actId="20577"/>
          <ac:spMkLst>
            <pc:docMk/>
            <pc:sldMk cId="1180427629" sldId="420"/>
            <ac:spMk id="19458" creationId="{0508176E-C302-4A63-94B6-5DE7138D6B93}"/>
          </ac:spMkLst>
        </pc:spChg>
        <pc:picChg chg="del">
          <ac:chgData name="jan.willem.kooi@interaccess.nl" userId="97efbf116aa12408" providerId="LiveId" clId="{9CED4FB2-4130-46A1-9654-C0BDFB8637EB}" dt="2019-08-19T08:36:50.722" v="20" actId="478"/>
          <ac:picMkLst>
            <pc:docMk/>
            <pc:sldMk cId="1180427629" sldId="420"/>
            <ac:picMk id="4" creationId="{95973C7F-BD56-4ADA-988D-134BD931C752}"/>
          </ac:picMkLst>
        </pc:picChg>
      </pc:sldChg>
      <pc:sldChg chg="add del">
        <pc:chgData name="jan.willem.kooi@interaccess.nl" userId="97efbf116aa12408" providerId="LiveId" clId="{9CED4FB2-4130-46A1-9654-C0BDFB8637EB}" dt="2019-08-19T08:40:53.126" v="23"/>
        <pc:sldMkLst>
          <pc:docMk/>
          <pc:sldMk cId="753863256" sldId="4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20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873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0252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11</a:t>
            </a:fld>
            <a:endParaRPr lang="nl-NL" alt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19 augustus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19 augustus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19-8-2019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7 -&gt; sprint 8)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Sprintdoelen sprint 6 en 7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Demo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 kunnen we verbeteren?</a:t>
            </a:r>
          </a:p>
          <a:p>
            <a:pPr marL="0" indent="0">
              <a:buNone/>
            </a:pPr>
            <a:endParaRPr lang="nl-NL" sz="2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 en wanneer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8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8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cs typeface="Arial" panose="020B0604020202020204" pitchFamily="34" charset="0"/>
              </a:rPr>
              <a:t>Sprintdoel Sprint 7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011" y="1744663"/>
            <a:ext cx="8511425" cy="5589587"/>
          </a:xfrm>
        </p:spPr>
        <p:txBody>
          <a:bodyPr/>
          <a:lstStyle/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Sprintwissel 6-7 gecanceld. Calls tijdens de vakantie gecanceld.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 (update)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Vaststellen user story’s voor sprint 7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API spec en realisatie (groen)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Update Product Model (nav laatste versie IMKAD)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 (voorstel Melvin: wrapper)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Feedback van gemeenten (voorstel: bijeenkomst najaar)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versiebeheer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CF2E0-5593-4D76-A84E-6022B5DC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63" y="1744663"/>
            <a:ext cx="35528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DCF99-9F8E-404B-8D82-BCFD3A73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Vakantie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CE308-8DD3-4CA2-9B92-C1EE455B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1" y="2054479"/>
            <a:ext cx="12223271" cy="27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cs typeface="Arial" panose="020B0604020202020204" pitchFamily="34" charset="0"/>
              </a:rPr>
              <a:t>Sprintdoel Sprint 8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012" y="1744663"/>
            <a:ext cx="7266686" cy="5589587"/>
          </a:xfrm>
        </p:spPr>
        <p:txBody>
          <a:bodyPr/>
          <a:lstStyle/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Welke functionaliteit/ specificatie/ user story’s moeten worden opgepakt in Sprint 8?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Locatie server wrapper?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Bijeenkomst Feedback van gemeenten 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versiebeheer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CF2E0-5593-4D76-A84E-6022B5DC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63" y="1744663"/>
            <a:ext cx="35528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2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6453188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Sprint 4 deel van spreadsheet: OAS3, API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Hoe feedback van gemeenten te krijgen? 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ECCE7C-7273-41AC-9535-8B5F4658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75" y="1568450"/>
            <a:ext cx="5143525" cy="5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 (project beslissing)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naar:</a:t>
            </a:r>
          </a:p>
          <a:p>
            <a:pPr lvl="1"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gemeente Den Haag, leverancier van Den Haag (Process Five),  gemeente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 uitwerking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42C8C-B4AB-46E0-93CC-3550D40A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7" y="804862"/>
            <a:ext cx="3190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Hello World API specificatie (tbv beveiligde verbinding)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01057-4CED-4463-BD3D-1F85B669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22" y="338138"/>
            <a:ext cx="2295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41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23877</TotalTime>
  <Words>629</Words>
  <Application>Microsoft Office PowerPoint</Application>
  <PresentationFormat>Widescreen</PresentationFormat>
  <Paragraphs>190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Kantoorthema</vt:lpstr>
      <vt:lpstr>Haal Centraal </vt:lpstr>
      <vt:lpstr>Agenda</vt:lpstr>
      <vt:lpstr>Sprintdoel Sprint 7</vt:lpstr>
      <vt:lpstr>Vakantie schema</vt:lpstr>
      <vt:lpstr>Sprintdoel Sprint 8</vt:lpstr>
      <vt:lpstr>VRAGEN?</vt:lpstr>
      <vt:lpstr>Sprintdoelen</vt:lpstr>
      <vt:lpstr>Sprintdoelen</vt:lpstr>
      <vt:lpstr>Sprintdoelen</vt:lpstr>
      <vt:lpstr>Sprintdoelen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2019-08-19T09:32:14Z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